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68" r:id="rId2"/>
    <p:sldId id="380" r:id="rId3"/>
    <p:sldId id="381" r:id="rId4"/>
    <p:sldId id="385" r:id="rId5"/>
    <p:sldId id="369" r:id="rId6"/>
    <p:sldId id="384" r:id="rId7"/>
    <p:sldId id="387" r:id="rId8"/>
    <p:sldId id="386" r:id="rId9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F3746D"/>
    <a:srgbClr val="FF0000"/>
    <a:srgbClr val="FFC000"/>
    <a:srgbClr val="FF7575"/>
    <a:srgbClr val="06C755"/>
    <a:srgbClr val="0000FF"/>
    <a:srgbClr val="1D78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85" autoAdjust="0"/>
    <p:restoredTop sz="95323" autoAdjust="0"/>
  </p:normalViewPr>
  <p:slideViewPr>
    <p:cSldViewPr snapToGrid="0">
      <p:cViewPr varScale="1">
        <p:scale>
          <a:sx n="106" d="100"/>
          <a:sy n="106" d="100"/>
        </p:scale>
        <p:origin x="1068" y="80"/>
      </p:cViewPr>
      <p:guideLst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D9125115-CAA9-461D-B0E8-E1C5A278AE4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26" tIns="45712" rIns="91426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886F1568-5AA5-497D-AF0F-27915B0F1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16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35">
              <a:defRPr/>
            </a:pPr>
            <a:fld id="{63618111-F49E-4879-9891-47008748172E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35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0672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35">
              <a:defRPr/>
            </a:pPr>
            <a:fld id="{63618111-F49E-4879-9891-47008748172E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3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367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35">
              <a:defRPr/>
            </a:pPr>
            <a:fld id="{63618111-F49E-4879-9891-47008748172E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35">
                <a:defRPr/>
              </a:pPr>
              <a:t>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3651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35">
              <a:defRPr/>
            </a:pPr>
            <a:fld id="{63618111-F49E-4879-9891-47008748172E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35">
                <a:defRPr/>
              </a:pPr>
              <a:t>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2872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35">
              <a:defRPr/>
            </a:pPr>
            <a:fld id="{63618111-F49E-4879-9891-47008748172E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35">
                <a:defRPr/>
              </a:pPr>
              <a:t>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8632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35">
              <a:defRPr/>
            </a:pPr>
            <a:fld id="{63618111-F49E-4879-9891-47008748172E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35">
                <a:defRPr/>
              </a:pPr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2473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35">
              <a:defRPr/>
            </a:pPr>
            <a:fld id="{63618111-F49E-4879-9891-47008748172E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35">
                <a:defRPr/>
              </a:pPr>
              <a:t>7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2367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35">
              <a:defRPr/>
            </a:pPr>
            <a:fld id="{63618111-F49E-4879-9891-47008748172E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535">
                <a:defRPr/>
              </a:pPr>
              <a:t>8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697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31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4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87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03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93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7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5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26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76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88DD4-C06A-4526-8D9C-CD21223FFCAC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CDF1-42F5-441C-B9EF-710A1544B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29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テキスト ボックス 61"/>
          <p:cNvSpPr txBox="1"/>
          <p:nvPr/>
        </p:nvSpPr>
        <p:spPr>
          <a:xfrm>
            <a:off x="0" y="756"/>
            <a:ext cx="9905999" cy="54000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福岡市データ連携基盤利用登録申請書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申請者情報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3758" y="685998"/>
            <a:ext cx="9369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福岡市データ連携基盤の利用にあたり、</a:t>
            </a:r>
            <a:r>
              <a:rPr kumimoji="1" lang="ja-JP" altLang="en-US" sz="14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「福岡市データ連携基盤利用規約」に同意すること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及び</a:t>
            </a:r>
            <a:r>
              <a:rPr kumimoji="1" lang="ja-JP" altLang="en-US" sz="14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福岡市暴力団排除条例に定める暴力団、暴力団員や、暴力団員と密接な関係を有する者のいずれにも該当せず、将来にわたっても該当しないことへの確約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の上、本申請書に記入してください。申請される場合は、本事項に同意・誓約があったものとして申請を受け付けますのでご了承ください。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582868"/>
              </p:ext>
            </p:extLst>
          </p:nvPr>
        </p:nvGraphicFramePr>
        <p:xfrm>
          <a:off x="368332" y="1724320"/>
          <a:ext cx="9180001" cy="780000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2564712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2205096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2205097">
                  <a:extLst>
                    <a:ext uri="{9D8B030D-6E8A-4147-A177-3AD203B41FA5}">
                      <a16:colId xmlns:a16="http://schemas.microsoft.com/office/drawing/2014/main" val="1722623040"/>
                    </a:ext>
                  </a:extLst>
                </a:gridCol>
                <a:gridCol w="2205096">
                  <a:extLst>
                    <a:ext uri="{9D8B030D-6E8A-4147-A177-3AD203B41FA5}">
                      <a16:colId xmlns:a16="http://schemas.microsoft.com/office/drawing/2014/main" val="3604525051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申請年月日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8198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申請区分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　新規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　変更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　利用終了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3483294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96133"/>
              </p:ext>
            </p:extLst>
          </p:nvPr>
        </p:nvGraphicFramePr>
        <p:xfrm>
          <a:off x="368332" y="2635955"/>
          <a:ext cx="9180000" cy="1133853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6615286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</a:tblGrid>
              <a:tr h="3538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会社／団体名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5295209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会社／団体名カナ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997995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代表者（申請者）氏名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2253441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481479"/>
              </p:ext>
            </p:extLst>
          </p:nvPr>
        </p:nvGraphicFramePr>
        <p:xfrm>
          <a:off x="365290" y="3901443"/>
          <a:ext cx="9180000" cy="27300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563847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366263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6249890">
                  <a:extLst>
                    <a:ext uri="{9D8B030D-6E8A-4147-A177-3AD203B41FA5}">
                      <a16:colId xmlns:a16="http://schemas.microsoft.com/office/drawing/2014/main" val="305806536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担当部署名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610708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担当者氏名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48116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担当者氏名カナ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40027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連絡先電話番号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780392"/>
                  </a:ext>
                </a:extLst>
              </a:tr>
              <a:tr h="390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連絡先メールアドレス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8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メール連絡は、本メールアドレスにて行います。１がメインで利用するメールアドレスであり、全部で３つまで登録可能です。なお、問合せ等は、登録されたメールアドレス以外からのメールでは受付できませんのでご注意ください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985129"/>
                  </a:ext>
                </a:extLst>
              </a:tr>
              <a:tr h="39000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474232"/>
                  </a:ext>
                </a:extLst>
              </a:tr>
              <a:tr h="39000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682226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9521485" y="6468000"/>
            <a:ext cx="390000" cy="390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5B2886F-085C-4F4E-994C-E7CABADD3FF9}" type="slidenum">
              <a:rPr kumimoji="1" lang="ja-JP" altLang="en-US" sz="16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fld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CBDD622-4A04-4A48-BDA6-3A7ECD77A0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76" y="6547556"/>
            <a:ext cx="704312" cy="29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08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テキスト ボックス 61"/>
          <p:cNvSpPr txBox="1"/>
          <p:nvPr/>
        </p:nvSpPr>
        <p:spPr>
          <a:xfrm>
            <a:off x="0" y="756"/>
            <a:ext cx="9905999" cy="54000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福岡市データ連携基盤利用登録申請書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アカウント情報／新規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521485" y="6468000"/>
            <a:ext cx="390000" cy="390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5B2886F-085C-4F4E-994C-E7CABADD3FF9}" type="slidenum">
              <a:rPr kumimoji="1" lang="ja-JP" altLang="en-US" sz="16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fld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CBDD622-4A04-4A48-BDA6-3A7ECD77A0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76" y="6547556"/>
            <a:ext cx="704312" cy="29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73758" y="680350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利用者アカウント新規発行申請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3758" y="1081097"/>
            <a:ext cx="93697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岡市データ連携基盤の利用にあたり、１申請につき、福岡市データ連携基盤に接続可能なアカウントとして「データ提供者」用及び「データ利用者」用として、それぞれ１アカウント（計２アカウント）発行することが可能です。どの区分のアカウントの発行を希望するかを下記から選び、チェックして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946450"/>
              </p:ext>
            </p:extLst>
          </p:nvPr>
        </p:nvGraphicFramePr>
        <p:xfrm>
          <a:off x="365290" y="1987975"/>
          <a:ext cx="9179999" cy="390000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2563847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2205384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2205384">
                  <a:extLst>
                    <a:ext uri="{9D8B030D-6E8A-4147-A177-3AD203B41FA5}">
                      <a16:colId xmlns:a16="http://schemas.microsoft.com/office/drawing/2014/main" val="305806536"/>
                    </a:ext>
                  </a:extLst>
                </a:gridCol>
                <a:gridCol w="2205384">
                  <a:extLst>
                    <a:ext uri="{9D8B030D-6E8A-4147-A177-3AD203B41FA5}">
                      <a16:colId xmlns:a16="http://schemas.microsoft.com/office/drawing/2014/main" val="227793088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新規アカウント</a:t>
                      </a:r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sz="1400" baseline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データ提供者用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sz="1400" baseline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データ利用者用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sz="1400" baseline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両方とも希望</a:t>
                      </a:r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273758" y="2729226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利用者アカウントの第三者利用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8110" y="3128224"/>
            <a:ext cx="93697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利用者アカウント（利用者ＩＤ）は、認証情報であり、申請者以外の第三者による利用はできません。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ただし、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申請者の責任において、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適切に使用されることを前提に、第三者利用を例外として認めることは可能です。申請者の責任において、第三者利用用の共通アカウントの発行を希望される場合は、下記を記載ください。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8111" y="6056230"/>
            <a:ext cx="93697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 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申請者に「第三者利用用の共通アカウント」として、希望に応じ「データ提供者用」及び「データ利用者用」を各１アカウント発行します。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 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第三者利用用アカウントは、申請者の責任において適正に使用（管理運用）を行ってください。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961510"/>
              </p:ext>
            </p:extLst>
          </p:nvPr>
        </p:nvGraphicFramePr>
        <p:xfrm>
          <a:off x="371018" y="4543770"/>
          <a:ext cx="9178687" cy="1445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558593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1635488599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123443859"/>
                    </a:ext>
                  </a:extLst>
                </a:gridCol>
              </a:tblGrid>
              <a:tr h="3600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第三者情報</a:t>
                      </a:r>
                      <a:endParaRPr kumimoji="1" lang="en-US" altLang="ja-JP" sz="8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会社／団体名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担当者氏名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連絡先電話番号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8512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423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89942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458465"/>
              </p:ext>
            </p:extLst>
          </p:nvPr>
        </p:nvGraphicFramePr>
        <p:xfrm>
          <a:off x="371018" y="4042318"/>
          <a:ext cx="9179999" cy="390000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2563847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2205384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2205384">
                  <a:extLst>
                    <a:ext uri="{9D8B030D-6E8A-4147-A177-3AD203B41FA5}">
                      <a16:colId xmlns:a16="http://schemas.microsoft.com/office/drawing/2014/main" val="305806536"/>
                    </a:ext>
                  </a:extLst>
                </a:gridCol>
                <a:gridCol w="2205384">
                  <a:extLst>
                    <a:ext uri="{9D8B030D-6E8A-4147-A177-3AD203B41FA5}">
                      <a16:colId xmlns:a16="http://schemas.microsoft.com/office/drawing/2014/main" val="227793088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第三者利用用アカウント</a:t>
                      </a:r>
                      <a:endParaRPr kumimoji="1"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sz="1400" baseline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データ提供者用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sz="1400" baseline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データ利用者用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sz="1400" baseline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両方とも希望</a:t>
                      </a:r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94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テキスト ボックス 61"/>
          <p:cNvSpPr txBox="1"/>
          <p:nvPr/>
        </p:nvSpPr>
        <p:spPr>
          <a:xfrm>
            <a:off x="0" y="756"/>
            <a:ext cx="9905999" cy="54000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福岡市データ連携基盤利用登録申請書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アカウント情報／変更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521485" y="6468000"/>
            <a:ext cx="390000" cy="390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5B2886F-085C-4F4E-994C-E7CABADD3FF9}" type="slidenum">
              <a:rPr kumimoji="1" lang="ja-JP" altLang="en-US" sz="16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fld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CBDD622-4A04-4A48-BDA6-3A7ECD77A0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76" y="6547556"/>
            <a:ext cx="704312" cy="29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73758" y="680350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利用者アカウント追加変更申請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3758" y="1081097"/>
            <a:ext cx="9369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変更（追加・再発行・削除）を希望される場合は下記を記載ください。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192671"/>
              </p:ext>
            </p:extLst>
          </p:nvPr>
        </p:nvGraphicFramePr>
        <p:xfrm>
          <a:off x="365290" y="1491267"/>
          <a:ext cx="9179999" cy="390000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2563847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6616152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申請者ＩＤ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743928"/>
              </p:ext>
            </p:extLst>
          </p:nvPr>
        </p:nvGraphicFramePr>
        <p:xfrm>
          <a:off x="365286" y="1920388"/>
          <a:ext cx="9180001" cy="1950000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2562638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359639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2085908">
                  <a:extLst>
                    <a:ext uri="{9D8B030D-6E8A-4147-A177-3AD203B41FA5}">
                      <a16:colId xmlns:a16="http://schemas.microsoft.com/office/drawing/2014/main" val="782893184"/>
                    </a:ext>
                  </a:extLst>
                </a:gridCol>
                <a:gridCol w="1042954">
                  <a:extLst>
                    <a:ext uri="{9D8B030D-6E8A-4147-A177-3AD203B41FA5}">
                      <a16:colId xmlns:a16="http://schemas.microsoft.com/office/drawing/2014/main" val="4220663272"/>
                    </a:ext>
                  </a:extLst>
                </a:gridCol>
                <a:gridCol w="1042954">
                  <a:extLst>
                    <a:ext uri="{9D8B030D-6E8A-4147-A177-3AD203B41FA5}">
                      <a16:colId xmlns:a16="http://schemas.microsoft.com/office/drawing/2014/main" val="227793088"/>
                    </a:ext>
                  </a:extLst>
                </a:gridCol>
                <a:gridCol w="1042954">
                  <a:extLst>
                    <a:ext uri="{9D8B030D-6E8A-4147-A177-3AD203B41FA5}">
                      <a16:colId xmlns:a16="http://schemas.microsoft.com/office/drawing/2014/main" val="2199866800"/>
                    </a:ext>
                  </a:extLst>
                </a:gridCol>
                <a:gridCol w="1042954">
                  <a:extLst>
                    <a:ext uri="{9D8B030D-6E8A-4147-A177-3AD203B41FA5}">
                      <a16:colId xmlns:a16="http://schemas.microsoft.com/office/drawing/2014/main" val="3745842196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利用者アカウント情報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No.</a:t>
                      </a:r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アカウント区分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申請（変更）内容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8728678"/>
                  </a:ext>
                </a:extLst>
              </a:tr>
              <a:tr h="390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申請者用アカウント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データ提供者・データ利用者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追加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再発行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削除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変更無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6980476"/>
                  </a:ext>
                </a:extLst>
              </a:tr>
              <a:tr h="39000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データ提供者・データ利用者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追加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再発行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削除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変更無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826796"/>
                  </a:ext>
                </a:extLst>
              </a:tr>
              <a:tr h="390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第三者利用用アカウント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３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データ提供者・データ利用者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追加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再発行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削除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変更無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9247149"/>
                  </a:ext>
                </a:extLst>
              </a:tr>
              <a:tr h="39000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４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データ提供者・データ利用者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追加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再発行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削除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変更無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268110" y="5468290"/>
            <a:ext cx="9369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既存の当該アカウントを保有しておらず、新規で追加を希望する場合は、「追加」を選択してください。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 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「再発行」を選択された場合は、既に発行済みのアカウントを一旦削除し、指定されたアカウント区分にて再度アカウントを発行します。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申請（変更）を希望するアカウント以外のアカウントは「変更無」を選択ください。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 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利用者アカウント（利用者ＩＤ）は、認証情報であり、申請者以外の第三者による利用はできませんが、申請者の責任において、適切に使用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されることを前提に、第三者利用を例外として認めることは可能です。新たに、申請者の責任において、第三者利用用の共通アカウントの新規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発行を希望される場合は、第三者情報を記入ください。なお、第三者情報を変更される際は、改めて全ての第三者情報を記載ください。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55506"/>
              </p:ext>
            </p:extLst>
          </p:nvPr>
        </p:nvGraphicFramePr>
        <p:xfrm>
          <a:off x="363656" y="3932085"/>
          <a:ext cx="9178687" cy="1445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558593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1635488599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123443859"/>
                    </a:ext>
                  </a:extLst>
                </a:gridCol>
              </a:tblGrid>
              <a:tr h="3600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第三者情報</a:t>
                      </a:r>
                      <a:endParaRPr kumimoji="1" lang="en-US" altLang="ja-JP" sz="14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会社／団体名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担当者氏名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連絡先電話番号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8512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423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89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7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73758" y="680350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利用目的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福岡市データ連携基盤の利用目的を記載してください。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0" y="756"/>
            <a:ext cx="9905999" cy="54000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福岡市データ連携基盤利用登録申請書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利用内容／データ利用者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521485" y="6468000"/>
            <a:ext cx="390000" cy="390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5B2886F-085C-4F4E-994C-E7CABADD3FF9}" type="slidenum">
              <a:rPr kumimoji="1" lang="ja-JP" altLang="en-US" sz="16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fld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CBDD622-4A04-4A48-BDA6-3A7ECD77A0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76" y="6547556"/>
            <a:ext cx="704312" cy="29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78643" y="1106313"/>
            <a:ext cx="9360000" cy="3273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3758" y="4541179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利用希望データ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利用希望するデータを記載してください。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8643" y="4965699"/>
            <a:ext cx="9360000" cy="1502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60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73758" y="680350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システム概要図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利用希望データを活用して提供するサービスの概要図を記載ください。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0" y="756"/>
            <a:ext cx="9905999" cy="54000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>
              <a:tabLst>
                <a:tab pos="1524000" algn="l"/>
              </a:tabLst>
            </a:pP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福岡市データ連携基盤利用登録申請書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利用内容／データ利用者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521485" y="6468000"/>
            <a:ext cx="390000" cy="390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5B2886F-085C-4F4E-994C-E7CABADD3FF9}" type="slidenum">
              <a:rPr kumimoji="1" lang="ja-JP" altLang="en-US" sz="16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fld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CBDD622-4A04-4A48-BDA6-3A7ECD77A0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76" y="6547556"/>
            <a:ext cx="704312" cy="29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78643" y="1106313"/>
            <a:ext cx="9360000" cy="53208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39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73758" y="680350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利用目的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福岡市データ連携基盤の利用目的を記載してください。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0" y="756"/>
            <a:ext cx="9905999" cy="54000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福岡市データ連携基盤利用登録申請書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利用内容／データ提供者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521485" y="6468000"/>
            <a:ext cx="390000" cy="390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5B2886F-085C-4F4E-994C-E7CABADD3FF9}" type="slidenum">
              <a:rPr kumimoji="1" lang="ja-JP" altLang="en-US" sz="16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</a:t>
            </a:fld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CBDD622-4A04-4A48-BDA6-3A7ECD77A0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76" y="6547556"/>
            <a:ext cx="704312" cy="29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78643" y="1106313"/>
            <a:ext cx="9360000" cy="15097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3758" y="2775879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提供可能データ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提供可能なデータを記載してください。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8643" y="3200399"/>
            <a:ext cx="9360000" cy="1502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3758" y="4890429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提供データの利用条件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提供データに利用条件がある場合は記載してください。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8643" y="5314949"/>
            <a:ext cx="9360000" cy="11530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739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73758" y="680350"/>
            <a:ext cx="9369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システム概要図</a:t>
            </a:r>
            <a:r>
              <a:rPr kumimoji="1"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データ提供するシステムを含めた概要図を記載ください。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521485" y="6468000"/>
            <a:ext cx="390000" cy="390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5B2886F-085C-4F4E-994C-E7CABADD3FF9}" type="slidenum">
              <a:rPr kumimoji="1" lang="ja-JP" altLang="en-US" sz="16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</a:t>
            </a:fld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CBDD622-4A04-4A48-BDA6-3A7ECD77A0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76" y="6547556"/>
            <a:ext cx="704312" cy="29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78643" y="1106313"/>
            <a:ext cx="9360000" cy="53208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756"/>
            <a:ext cx="9905999" cy="54000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福岡市データ連携基盤利用登録申請書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利用内容／データ提供者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89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テキスト ボックス 61"/>
          <p:cNvSpPr txBox="1"/>
          <p:nvPr/>
        </p:nvSpPr>
        <p:spPr>
          <a:xfrm>
            <a:off x="0" y="756"/>
            <a:ext cx="9905999" cy="540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福岡市データ連携基盤利用登録通知内容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福岡市記入欄</a:t>
            </a:r>
            <a:r>
              <a:rPr lang="en-US" altLang="ja-JP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</a:t>
            </a:r>
            <a:endParaRPr lang="en-US" altLang="ja-JP" sz="2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770751"/>
              </p:ext>
            </p:extLst>
          </p:nvPr>
        </p:nvGraphicFramePr>
        <p:xfrm>
          <a:off x="368332" y="670220"/>
          <a:ext cx="9180002" cy="780000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2564712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2205096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2205098">
                  <a:extLst>
                    <a:ext uri="{9D8B030D-6E8A-4147-A177-3AD203B41FA5}">
                      <a16:colId xmlns:a16="http://schemas.microsoft.com/office/drawing/2014/main" val="1722623040"/>
                    </a:ext>
                  </a:extLst>
                </a:gridCol>
                <a:gridCol w="2205096">
                  <a:extLst>
                    <a:ext uri="{9D8B030D-6E8A-4147-A177-3AD203B41FA5}">
                      <a16:colId xmlns:a16="http://schemas.microsoft.com/office/drawing/2014/main" val="3604525051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受付年月日・番号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28198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受付区分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　新規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　変更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　利用終了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3483294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54446"/>
              </p:ext>
            </p:extLst>
          </p:nvPr>
        </p:nvGraphicFramePr>
        <p:xfrm>
          <a:off x="365290" y="1908568"/>
          <a:ext cx="9180000" cy="1133853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6615286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</a:tblGrid>
              <a:tr h="3538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会社／団体名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5295209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会社／団体名カナ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997995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代表者（申請者）氏名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2253441"/>
                  </a:ext>
                </a:extLst>
              </a:tr>
            </a:tbl>
          </a:graphicData>
        </a:graphic>
      </p:graphicFrame>
      <p:pic>
        <p:nvPicPr>
          <p:cNvPr id="13" name="図 12">
            <a:extLst>
              <a:ext uri="{FF2B5EF4-FFF2-40B4-BE49-F238E27FC236}">
                <a16:creationId xmlns:a16="http://schemas.microsoft.com/office/drawing/2014/main" id="{FCBDD622-4A04-4A48-BDA6-3A7ECD77A0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76" y="6547556"/>
            <a:ext cx="704312" cy="29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843401"/>
              </p:ext>
            </p:extLst>
          </p:nvPr>
        </p:nvGraphicFramePr>
        <p:xfrm>
          <a:off x="365290" y="1484394"/>
          <a:ext cx="9179999" cy="390000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2563847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6616152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申請者ＩＤ</a:t>
                      </a:r>
                      <a:endParaRPr kumimoji="1" lang="en-US" altLang="ja-JP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303"/>
              </p:ext>
            </p:extLst>
          </p:nvPr>
        </p:nvGraphicFramePr>
        <p:xfrm>
          <a:off x="365286" y="3088788"/>
          <a:ext cx="9177058" cy="1950000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592068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1716998">
                  <a:extLst>
                    <a:ext uri="{9D8B030D-6E8A-4147-A177-3AD203B41FA5}">
                      <a16:colId xmlns:a16="http://schemas.microsoft.com/office/drawing/2014/main" val="782893184"/>
                    </a:ext>
                  </a:extLst>
                </a:gridCol>
                <a:gridCol w="1716998">
                  <a:extLst>
                    <a:ext uri="{9D8B030D-6E8A-4147-A177-3AD203B41FA5}">
                      <a16:colId xmlns:a16="http://schemas.microsoft.com/office/drawing/2014/main" val="183777853"/>
                    </a:ext>
                  </a:extLst>
                </a:gridCol>
                <a:gridCol w="1716998">
                  <a:extLst>
                    <a:ext uri="{9D8B030D-6E8A-4147-A177-3AD203B41FA5}">
                      <a16:colId xmlns:a16="http://schemas.microsoft.com/office/drawing/2014/main" val="4220663272"/>
                    </a:ext>
                  </a:extLst>
                </a:gridCol>
                <a:gridCol w="1716998">
                  <a:extLst>
                    <a:ext uri="{9D8B030D-6E8A-4147-A177-3AD203B41FA5}">
                      <a16:colId xmlns:a16="http://schemas.microsoft.com/office/drawing/2014/main" val="227793088"/>
                    </a:ext>
                  </a:extLst>
                </a:gridCol>
                <a:gridCol w="1716998">
                  <a:extLst>
                    <a:ext uri="{9D8B030D-6E8A-4147-A177-3AD203B41FA5}">
                      <a16:colId xmlns:a16="http://schemas.microsoft.com/office/drawing/2014/main" val="2199866800"/>
                    </a:ext>
                  </a:extLst>
                </a:gridCol>
              </a:tblGrid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No.</a:t>
                      </a:r>
                      <a:endParaRPr kumimoji="1" lang="ja-JP" altLang="en-US" sz="12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ユーザー区分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ユーザーＩＤ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初期パスワード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Consumer</a:t>
                      </a:r>
                      <a:r>
                        <a:rPr kumimoji="1" lang="en-US" altLang="ja-JP" sz="1400" b="1" baseline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Key</a:t>
                      </a:r>
                      <a:endParaRPr kumimoji="1" lang="ja-JP" altLang="en-US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Consumer</a:t>
                      </a:r>
                      <a:r>
                        <a:rPr kumimoji="1" lang="en-US" altLang="ja-JP" sz="1400" b="1" baseline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Secret</a:t>
                      </a:r>
                      <a:endParaRPr kumimoji="1" lang="ja-JP" altLang="en-US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728678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6980476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826796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9247149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612139"/>
              </p:ext>
            </p:extLst>
          </p:nvPr>
        </p:nvGraphicFramePr>
        <p:xfrm>
          <a:off x="363656" y="5081435"/>
          <a:ext cx="9178687" cy="1445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558593">
                  <a:extLst>
                    <a:ext uri="{9D8B030D-6E8A-4147-A177-3AD203B41FA5}">
                      <a16:colId xmlns:a16="http://schemas.microsoft.com/office/drawing/2014/main" val="2918838372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2038044201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1635488599"/>
                    </a:ext>
                  </a:extLst>
                </a:gridCol>
                <a:gridCol w="2206698">
                  <a:extLst>
                    <a:ext uri="{9D8B030D-6E8A-4147-A177-3AD203B41FA5}">
                      <a16:colId xmlns:a16="http://schemas.microsoft.com/office/drawing/2014/main" val="123443859"/>
                    </a:ext>
                  </a:extLst>
                </a:gridCol>
              </a:tblGrid>
              <a:tr h="3600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第三者情報</a:t>
                      </a:r>
                      <a:endParaRPr kumimoji="1" lang="en-US" altLang="ja-JP" sz="14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会社／団体名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担当者氏名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連絡先電話番号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8512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7728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423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89942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9521485" y="6468000"/>
            <a:ext cx="390000" cy="390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5B2886F-085C-4F4E-994C-E7CABADD3FF9}" type="slidenum">
              <a:rPr kumimoji="1" lang="ja-JP" altLang="en-US" sz="16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</a:t>
            </a:fld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816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9762</TotalTime>
  <Words>1021</Words>
  <Application>Microsoft Office PowerPoint</Application>
  <PresentationFormat>A4 210 x 297 mm</PresentationFormat>
  <Paragraphs>135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FINE_User</dc:creator>
  <cp:lastModifiedBy>井口　弘二</cp:lastModifiedBy>
  <cp:revision>917</cp:revision>
  <cp:lastPrinted>2023-12-27T00:03:34Z</cp:lastPrinted>
  <dcterms:created xsi:type="dcterms:W3CDTF">2022-01-21T10:06:20Z</dcterms:created>
  <dcterms:modified xsi:type="dcterms:W3CDTF">2025-03-04T03:30:02Z</dcterms:modified>
</cp:coreProperties>
</file>